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2"/>
  </p:notesMasterIdLst>
  <p:sldIdLst>
    <p:sldId id="256" r:id="rId3"/>
    <p:sldId id="259" r:id="rId4"/>
    <p:sldId id="257" r:id="rId5"/>
    <p:sldId id="258" r:id="rId6"/>
    <p:sldId id="304"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Lst>
  <p:sldSz cx="9144000" cy="5143500" type="screen16x9"/>
  <p:notesSz cx="6858000" cy="9144000"/>
  <p:embeddedFontLst>
    <p:embeddedFont>
      <p:font typeface="Abel" panose="020B0604020202020204" charset="0"/>
      <p:regular r:id="rId53"/>
    </p:embeddedFont>
    <p:embeddedFont>
      <p:font typeface="Amatic SC" panose="00000500000000000000" pitchFamily="2" charset="-79"/>
      <p:regular r:id="rId54"/>
      <p:bold r:id="rId55"/>
    </p:embeddedFont>
    <p:embeddedFont>
      <p:font typeface="Barlow Semi Condensed" panose="00000506000000000000" pitchFamily="2" charset="0"/>
      <p:regular r:id="rId56"/>
      <p:bold r:id="rId57"/>
      <p:italic r:id="rId58"/>
      <p:boldItalic r:id="rId59"/>
    </p:embeddedFont>
    <p:embeddedFont>
      <p:font typeface="Barlow Semi Condensed Light" panose="00000406000000000000" pitchFamily="2" charset="0"/>
      <p:regular r:id="rId60"/>
      <p:bold r:id="rId61"/>
      <p:italic r:id="rId62"/>
      <p:boldItalic r:id="rId63"/>
    </p:embeddedFont>
    <p:embeddedFont>
      <p:font typeface="Barlow Semi Condensed Medium" panose="00000606000000000000" pitchFamily="2" charset="0"/>
      <p:regular r:id="rId64"/>
      <p:bold r:id="rId65"/>
      <p:italic r:id="rId66"/>
      <p:boldItalic r:id="rId67"/>
    </p:embeddedFont>
    <p:embeddedFont>
      <p:font typeface="Calibri" panose="020F0502020204030204" pitchFamily="34" charset="0"/>
      <p:regular r:id="rId68"/>
      <p:bold r:id="rId69"/>
      <p:italic r:id="rId70"/>
      <p:boldItalic r:id="rId71"/>
    </p:embeddedFont>
    <p:embeddedFont>
      <p:font typeface="Fjalla One" panose="020B0604020202020204" charset="0"/>
      <p:regular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oboto Condensed Light" panose="02000000000000000000" pitchFamily="2" charset="0"/>
      <p:regular r:id="rId80"/>
      <p:italic r:id="rId81"/>
    </p:embeddedFont>
    <p:embeddedFont>
      <p:font typeface="Roboto Medium" panose="02000000000000000000" pitchFamily="2"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389013-BF99-4C86-893E-46C29B39EF29}">
  <a:tblStyle styleId="{89389013-BF99-4C86-893E-46C29B39EF2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90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font" Target="fonts/font32.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font" Target="fonts/font3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 Id="rId87" Type="http://schemas.openxmlformats.org/officeDocument/2006/relationships/viewProps" Target="viewProps.xml"/><Relationship Id="rId61" Type="http://schemas.openxmlformats.org/officeDocument/2006/relationships/font" Target="fonts/font9.fntdata"/><Relationship Id="rId82" Type="http://schemas.openxmlformats.org/officeDocument/2006/relationships/font" Target="fonts/font30.fntdata"/><Relationship Id="rId19" Type="http://schemas.openxmlformats.org/officeDocument/2006/relationships/slide" Target="slides/slide17.xml"/></Relationships>
</file>

<file path=ppt/media/image1.png>
</file>

<file path=ppt/media/image10.gif>
</file>

<file path=ppt/media/image11.png>
</file>

<file path=ppt/media/image2.jpg>
</file>

<file path=ppt/media/image3.png>
</file>

<file path=ppt/media/image4.pn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35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2.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7.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9.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846534" y="2009570"/>
            <a:ext cx="3264300" cy="179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dirty="0">
                <a:solidFill>
                  <a:schemeClr val="dk2"/>
                </a:solidFill>
              </a:rPr>
              <a:t>MATERI KELAS XI</a:t>
            </a:r>
            <a:endParaRPr sz="5000" dirty="0">
              <a:solidFill>
                <a:schemeClr val="dk2"/>
              </a:solidFill>
            </a:endParaRPr>
          </a:p>
        </p:txBody>
      </p:sp>
      <p:sp>
        <p:nvSpPr>
          <p:cNvPr id="1885" name="Google Shape;1885;p35"/>
          <p:cNvSpPr txBox="1">
            <a:spLocks noGrp="1"/>
          </p:cNvSpPr>
          <p:nvPr>
            <p:ph type="subTitle" idx="1"/>
          </p:nvPr>
        </p:nvSpPr>
        <p:spPr>
          <a:xfrm>
            <a:off x="5846534" y="3728642"/>
            <a:ext cx="3264300" cy="89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solidFill>
                  <a:schemeClr val="accent1"/>
                </a:solidFill>
              </a:rPr>
              <a:t>SMA KRISTEN KANAAN BANJARMASIN</a:t>
            </a:r>
          </a:p>
          <a:p>
            <a:pPr marL="0" lvl="0" indent="0" algn="l" rtl="0">
              <a:spcBef>
                <a:spcPts val="0"/>
              </a:spcBef>
              <a:spcAft>
                <a:spcPts val="0"/>
              </a:spcAft>
              <a:buClr>
                <a:schemeClr val="dk1"/>
              </a:buClr>
              <a:buSzPts val="1100"/>
              <a:buFont typeface="Arial"/>
              <a:buNone/>
            </a:pPr>
            <a:r>
              <a:rPr lang="en-US" sz="1600" b="1" dirty="0"/>
              <a:t>Kristian </a:t>
            </a:r>
            <a:r>
              <a:rPr lang="en-US" sz="1600" b="1" dirty="0" err="1"/>
              <a:t>Reformis</a:t>
            </a:r>
            <a:r>
              <a:rPr lang="en-US" sz="1600" b="1" dirty="0"/>
              <a:t>, </a:t>
            </a:r>
            <a:r>
              <a:rPr lang="en-US" sz="1600" b="1" dirty="0" err="1"/>
              <a:t>S.Kom</a:t>
            </a:r>
            <a:endParaRPr sz="1600" b="1"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140536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Jaringan Komputer</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{89389013-BF99-4C86-893E-46C29B39EF29}</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HTML</a:t>
            </a:r>
            <a:endParaRPr dirty="0"/>
          </a:p>
        </p:txBody>
      </p:sp>
      <p:sp>
        <p:nvSpPr>
          <p:cNvPr id="1891" name="Google Shape;1891;p36"/>
          <p:cNvSpPr txBox="1">
            <a:spLocks noGrp="1"/>
          </p:cNvSpPr>
          <p:nvPr>
            <p:ph type="body" idx="1"/>
          </p:nvPr>
        </p:nvSpPr>
        <p:spPr>
          <a:xfrm>
            <a:off x="714650" y="1152150"/>
            <a:ext cx="7705500" cy="2392908"/>
          </a:xfrm>
          <a:prstGeom prst="rect">
            <a:avLst/>
          </a:prstGeom>
        </p:spPr>
        <p:txBody>
          <a:bodyPr spcFirstLastPara="1" wrap="square" lIns="91425" tIns="91425" rIns="91425" bIns="91425" anchor="ctr" anchorCtr="0">
            <a:noAutofit/>
          </a:bodyPr>
          <a:lstStyle/>
          <a:p>
            <a:pPr marL="152400" indent="0">
              <a:buNone/>
            </a:pPr>
            <a:r>
              <a:rPr lang="en-US" sz="1800" dirty="0"/>
              <a:t>HTML (Hypertext Markup Language) </a:t>
            </a:r>
            <a:r>
              <a:rPr lang="en-US" sz="1800" dirty="0" err="1"/>
              <a:t>merupakan</a:t>
            </a:r>
            <a:r>
              <a:rPr lang="en-US" sz="1800" dirty="0"/>
              <a:t> </a:t>
            </a:r>
            <a:r>
              <a:rPr lang="en-US" sz="1800" dirty="0" err="1"/>
              <a:t>gabungan</a:t>
            </a:r>
            <a:r>
              <a:rPr lang="en-US" sz="1800" dirty="0"/>
              <a:t> </a:t>
            </a:r>
            <a:r>
              <a:rPr lang="en-US" sz="1800" dirty="0" err="1"/>
              <a:t>dari</a:t>
            </a:r>
            <a:r>
              <a:rPr lang="en-US" sz="1800" dirty="0"/>
              <a:t> </a:t>
            </a:r>
            <a:r>
              <a:rPr lang="en-US" sz="1800" dirty="0" err="1"/>
              <a:t>dua</a:t>
            </a:r>
            <a:r>
              <a:rPr lang="en-US" sz="1800" dirty="0"/>
              <a:t> </a:t>
            </a:r>
            <a:r>
              <a:rPr lang="en-US" sz="1800" dirty="0" err="1"/>
              <a:t>istilah</a:t>
            </a:r>
            <a:r>
              <a:rPr lang="en-US" sz="1800" dirty="0"/>
              <a:t>: </a:t>
            </a:r>
            <a:r>
              <a:rPr lang="en-US" sz="1800" b="1" dirty="0"/>
              <a:t>hypertext</a:t>
            </a:r>
            <a:r>
              <a:rPr lang="en-US" sz="1800" dirty="0"/>
              <a:t> dan </a:t>
            </a:r>
            <a:r>
              <a:rPr lang="en-US" sz="1800" b="1" dirty="0"/>
              <a:t>markup language</a:t>
            </a:r>
            <a:r>
              <a:rPr lang="en-US" sz="1800" dirty="0"/>
              <a:t>. </a:t>
            </a:r>
          </a:p>
          <a:p>
            <a:pPr marL="152400" indent="0">
              <a:buNone/>
            </a:pPr>
            <a:r>
              <a:rPr lang="en-US" sz="1800" b="1" dirty="0"/>
              <a:t>Hypertext</a:t>
            </a:r>
            <a:r>
              <a:rPr lang="en-US" sz="1800" dirty="0"/>
              <a:t> </a:t>
            </a:r>
            <a:r>
              <a:rPr lang="en-US" sz="1800" dirty="0" err="1"/>
              <a:t>yaitu</a:t>
            </a:r>
            <a:r>
              <a:rPr lang="en-US" sz="1800" dirty="0"/>
              <a:t> </a:t>
            </a:r>
            <a:r>
              <a:rPr lang="en-US" sz="1800" dirty="0" err="1"/>
              <a:t>dokumen</a:t>
            </a:r>
            <a:r>
              <a:rPr lang="en-US" sz="1800" dirty="0"/>
              <a:t> </a:t>
            </a:r>
            <a:r>
              <a:rPr lang="en-US" sz="1800" dirty="0" err="1"/>
              <a:t>berisi</a:t>
            </a:r>
            <a:r>
              <a:rPr lang="en-US" sz="1800" dirty="0"/>
              <a:t> </a:t>
            </a:r>
            <a:r>
              <a:rPr lang="en-US" sz="1800" dirty="0" err="1"/>
              <a:t>tautan</a:t>
            </a:r>
            <a:r>
              <a:rPr lang="en-US" sz="1800" dirty="0"/>
              <a:t> yang </a:t>
            </a:r>
            <a:r>
              <a:rPr lang="en-US" sz="1800" dirty="0" err="1"/>
              <a:t>memungkinkan</a:t>
            </a:r>
            <a:r>
              <a:rPr lang="en-US" sz="1800" dirty="0"/>
              <a:t> </a:t>
            </a:r>
            <a:r>
              <a:rPr lang="en-US" sz="1800" dirty="0" err="1"/>
              <a:t>pengguna</a:t>
            </a:r>
            <a:r>
              <a:rPr lang="en-US" sz="1800" dirty="0"/>
              <a:t> </a:t>
            </a:r>
            <a:r>
              <a:rPr lang="en-US" sz="1800" dirty="0" err="1"/>
              <a:t>terhubung</a:t>
            </a:r>
            <a:r>
              <a:rPr lang="en-US" sz="1800" dirty="0"/>
              <a:t> </a:t>
            </a:r>
            <a:r>
              <a:rPr lang="en-US" sz="1800" dirty="0" err="1"/>
              <a:t>ke</a:t>
            </a:r>
            <a:r>
              <a:rPr lang="en-US" sz="1800" dirty="0"/>
              <a:t> </a:t>
            </a:r>
            <a:r>
              <a:rPr lang="en-US" sz="1800" dirty="0" err="1"/>
              <a:t>halaman</a:t>
            </a:r>
            <a:r>
              <a:rPr lang="en-US" sz="1800" dirty="0"/>
              <a:t> lain.</a:t>
            </a:r>
          </a:p>
          <a:p>
            <a:pPr marL="152400" indent="0">
              <a:buNone/>
            </a:pPr>
            <a:r>
              <a:rPr lang="en-US" sz="1800" dirty="0" err="1"/>
              <a:t>Sedangkan</a:t>
            </a:r>
            <a:r>
              <a:rPr lang="en-US" sz="1800" dirty="0"/>
              <a:t> </a:t>
            </a:r>
            <a:r>
              <a:rPr lang="en-US" sz="1800" b="1" dirty="0"/>
              <a:t>markup language</a:t>
            </a:r>
            <a:r>
              <a:rPr lang="en-US" sz="1800" dirty="0"/>
              <a:t> </a:t>
            </a:r>
            <a:r>
              <a:rPr lang="en-US" sz="1800" dirty="0" err="1"/>
              <a:t>merupakan</a:t>
            </a:r>
            <a:r>
              <a:rPr lang="en-US" sz="1800" dirty="0"/>
              <a:t> </a:t>
            </a:r>
            <a:r>
              <a:rPr lang="en-US" sz="1800" dirty="0" err="1"/>
              <a:t>bahasa</a:t>
            </a:r>
            <a:r>
              <a:rPr lang="en-US" sz="1800" dirty="0"/>
              <a:t> </a:t>
            </a:r>
            <a:r>
              <a:rPr lang="en-US" sz="1800" dirty="0" err="1"/>
              <a:t>komputer</a:t>
            </a:r>
            <a:r>
              <a:rPr lang="en-US" sz="1800" dirty="0"/>
              <a:t> yang </a:t>
            </a:r>
            <a:r>
              <a:rPr lang="en-US" sz="1800" dirty="0" err="1"/>
              <a:t>terdiri</a:t>
            </a:r>
            <a:r>
              <a:rPr lang="en-US" sz="1800" dirty="0"/>
              <a:t> </a:t>
            </a:r>
            <a:r>
              <a:rPr lang="en-US" sz="1800" dirty="0" err="1"/>
              <a:t>dari</a:t>
            </a:r>
            <a:r>
              <a:rPr lang="en-US" sz="1800" dirty="0"/>
              <a:t> </a:t>
            </a:r>
            <a:r>
              <a:rPr lang="en-US" sz="1800" dirty="0" err="1"/>
              <a:t>sekumpulan</a:t>
            </a:r>
            <a:r>
              <a:rPr lang="en-US" sz="1800" dirty="0"/>
              <a:t> </a:t>
            </a:r>
            <a:r>
              <a:rPr lang="en-US" sz="1800" dirty="0" err="1"/>
              <a:t>kode</a:t>
            </a:r>
            <a:r>
              <a:rPr lang="en-US" sz="1800" dirty="0"/>
              <a:t> </a:t>
            </a:r>
            <a:r>
              <a:rPr lang="en-US" sz="1800" dirty="0" err="1"/>
              <a:t>untuk</a:t>
            </a:r>
            <a:r>
              <a:rPr lang="en-US" sz="1800" dirty="0"/>
              <a:t> </a:t>
            </a:r>
            <a:r>
              <a:rPr lang="en-US" sz="1800" dirty="0" err="1"/>
              <a:t>mengatur</a:t>
            </a:r>
            <a:r>
              <a:rPr lang="en-US" sz="1800" dirty="0"/>
              <a:t> </a:t>
            </a:r>
            <a:r>
              <a:rPr lang="en-US" sz="1800" dirty="0" err="1"/>
              <a:t>struktur</a:t>
            </a:r>
            <a:r>
              <a:rPr lang="en-US" sz="1800" dirty="0"/>
              <a:t> dan </a:t>
            </a:r>
            <a:r>
              <a:rPr lang="en-US" sz="1800" dirty="0" err="1"/>
              <a:t>menyajikan</a:t>
            </a:r>
            <a:r>
              <a:rPr lang="en-US" sz="1800" dirty="0"/>
              <a:t> </a:t>
            </a:r>
            <a:r>
              <a:rPr lang="en-US" sz="1800" dirty="0" err="1"/>
              <a:t>informasi</a:t>
            </a:r>
            <a:r>
              <a:rPr lang="en-US" sz="1800" dirty="0"/>
              <a:t>.</a:t>
            </a:r>
          </a:p>
          <a:p>
            <a:pPr marL="152400" indent="0">
              <a:buNone/>
            </a:pPr>
            <a:endParaRPr lang="en-US" sz="1800" dirty="0"/>
          </a:p>
          <a:p>
            <a:pPr marL="152400" indent="0">
              <a:buNone/>
            </a:pPr>
            <a:r>
              <a:rPr lang="en-US" sz="1800" dirty="0"/>
              <a:t>Jadi, HTML </a:t>
            </a:r>
            <a:r>
              <a:rPr lang="en-US" sz="1800" dirty="0" err="1"/>
              <a:t>adalah</a:t>
            </a:r>
            <a:r>
              <a:rPr lang="en-US" sz="1800" dirty="0"/>
              <a:t> </a:t>
            </a:r>
            <a:r>
              <a:rPr lang="en-US" sz="1800" dirty="0" err="1"/>
              <a:t>bahasa</a:t>
            </a:r>
            <a:r>
              <a:rPr lang="en-US" sz="1800" dirty="0"/>
              <a:t> markup </a:t>
            </a:r>
            <a:r>
              <a:rPr lang="en-US" sz="1800" dirty="0" err="1"/>
              <a:t>untuk</a:t>
            </a:r>
            <a:r>
              <a:rPr lang="en-US" sz="1800" dirty="0"/>
              <a:t> </a:t>
            </a:r>
            <a:r>
              <a:rPr lang="en-US" sz="1800" dirty="0" err="1"/>
              <a:t>membuat</a:t>
            </a:r>
            <a:r>
              <a:rPr lang="en-US" sz="1800" dirty="0"/>
              <a:t> </a:t>
            </a:r>
            <a:r>
              <a:rPr lang="en-US" sz="1800" dirty="0" err="1"/>
              <a:t>struktur</a:t>
            </a:r>
            <a:r>
              <a:rPr lang="en-US" sz="1800" dirty="0"/>
              <a:t> </a:t>
            </a:r>
            <a:r>
              <a:rPr lang="en-US" sz="1800" dirty="0" err="1"/>
              <a:t>halaman</a:t>
            </a:r>
            <a:r>
              <a:rPr lang="en-US" sz="1800" dirty="0"/>
              <a:t> website.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{89389013-BF99-4C86-893E-46C29B39EF29}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{89389013-BF99-4C86-893E-46C29B39EF29}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{89389013-BF99-4C86-893E-46C29B39EF29}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{89389013-BF99-4C86-893E-46C29B39EF29}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6758899" y="1508760"/>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2657694" y="88738"/>
            <a:ext cx="3701225"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Istilah dalam HTML</a:t>
            </a:r>
            <a:endParaRPr dirty="0"/>
          </a:p>
        </p:txBody>
      </p:sp>
      <p:sp>
        <p:nvSpPr>
          <p:cNvPr id="2139" name="Google Shape;2139;p37"/>
          <p:cNvSpPr txBox="1">
            <a:spLocks noGrp="1"/>
          </p:cNvSpPr>
          <p:nvPr>
            <p:ph type="subTitle" idx="2"/>
          </p:nvPr>
        </p:nvSpPr>
        <p:spPr>
          <a:xfrm>
            <a:off x="1664207" y="713232"/>
            <a:ext cx="5279339"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t>digunakan</a:t>
            </a:r>
            <a:r>
              <a:rPr lang="en-US" dirty="0"/>
              <a:t> </a:t>
            </a:r>
            <a:r>
              <a:rPr lang="en-US" dirty="0" err="1"/>
              <a:t>sebagai</a:t>
            </a:r>
            <a:r>
              <a:rPr lang="en-US" dirty="0"/>
              <a:t> </a:t>
            </a:r>
            <a:r>
              <a:rPr lang="en-US" dirty="0" err="1"/>
              <a:t>awalan</a:t>
            </a:r>
            <a:r>
              <a:rPr lang="en-US" dirty="0"/>
              <a:t> </a:t>
            </a:r>
            <a:r>
              <a:rPr lang="en-US" dirty="0" err="1"/>
              <a:t>instruksi</a:t>
            </a:r>
            <a:r>
              <a:rPr lang="en-US" dirty="0"/>
              <a:t> </a:t>
            </a:r>
            <a:r>
              <a:rPr lang="en-US" dirty="0" err="1"/>
              <a:t>atau</a:t>
            </a:r>
            <a:r>
              <a:rPr lang="en-US" dirty="0"/>
              <a:t> </a:t>
            </a:r>
            <a:r>
              <a:rPr lang="en-US" dirty="0" err="1"/>
              <a:t>perintah</a:t>
            </a:r>
            <a:r>
              <a:rPr lang="en-US" dirty="0"/>
              <a:t> yang </a:t>
            </a:r>
            <a:r>
              <a:rPr lang="en-US" dirty="0" err="1"/>
              <a:t>akan</a:t>
            </a:r>
            <a:r>
              <a:rPr lang="en-US" dirty="0"/>
              <a:t> </a:t>
            </a:r>
            <a:r>
              <a:rPr lang="en-US" dirty="0" err="1"/>
              <a:t>dibaca</a:t>
            </a:r>
            <a:r>
              <a:rPr lang="en-US" dirty="0"/>
              <a:t> web browser. </a:t>
            </a:r>
            <a:r>
              <a:rPr lang="en-US" dirty="0" err="1"/>
              <a:t>Misalnya</a:t>
            </a:r>
            <a:r>
              <a:rPr lang="en-US" dirty="0"/>
              <a:t>: </a:t>
            </a:r>
            <a:r>
              <a:rPr lang="en-US" b="1" dirty="0"/>
              <a:t>tag &lt;bold&gt;. </a:t>
            </a:r>
            <a:r>
              <a:rPr lang="en-US" dirty="0"/>
              <a:t>Tag </a:t>
            </a:r>
            <a:r>
              <a:rPr lang="en-US" dirty="0" err="1"/>
              <a:t>ini</a:t>
            </a:r>
            <a:r>
              <a:rPr lang="en-US" dirty="0"/>
              <a:t> </a:t>
            </a:r>
            <a:r>
              <a:rPr lang="en-US" dirty="0" err="1"/>
              <a:t>akan</a:t>
            </a:r>
            <a:r>
              <a:rPr lang="en-US" dirty="0"/>
              <a:t> </a:t>
            </a:r>
            <a:r>
              <a:rPr lang="en-US" dirty="0" err="1"/>
              <a:t>meminta</a:t>
            </a:r>
            <a:r>
              <a:rPr lang="en-US" dirty="0"/>
              <a:t> browser </a:t>
            </a:r>
            <a:r>
              <a:rPr lang="en-US" dirty="0" err="1"/>
              <a:t>menampilkan</a:t>
            </a:r>
            <a:r>
              <a:rPr lang="en-US" dirty="0"/>
              <a:t> </a:t>
            </a:r>
            <a:r>
              <a:rPr lang="en-US" dirty="0" err="1"/>
              <a:t>teks</a:t>
            </a:r>
            <a:r>
              <a:rPr lang="en-US" dirty="0"/>
              <a:t> </a:t>
            </a:r>
            <a:r>
              <a:rPr lang="en-US" dirty="0" err="1"/>
              <a:t>dalam</a:t>
            </a:r>
            <a:r>
              <a:rPr lang="en-US" dirty="0"/>
              <a:t> format </a:t>
            </a:r>
            <a:r>
              <a:rPr lang="en-US" dirty="0" err="1"/>
              <a:t>tebal</a:t>
            </a:r>
            <a:r>
              <a:rPr lang="en-US" dirty="0"/>
              <a:t>;</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664208" y="429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dirty="0"/>
              <a:t>Tag</a:t>
            </a:r>
            <a:endParaRPr dirty="0"/>
          </a:p>
        </p:txBody>
      </p:sp>
      <p:sp>
        <p:nvSpPr>
          <p:cNvPr id="2141" name="Google Shape;2141;p37"/>
          <p:cNvSpPr txBox="1">
            <a:spLocks noGrp="1"/>
          </p:cNvSpPr>
          <p:nvPr>
            <p:ph type="subTitle" idx="3"/>
          </p:nvPr>
        </p:nvSpPr>
        <p:spPr>
          <a:xfrm>
            <a:off x="1664208" y="150876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dirty="0"/>
              <a:t>Element</a:t>
            </a:r>
            <a:endParaRPr dirty="0"/>
          </a:p>
        </p:txBody>
      </p:sp>
      <p:sp>
        <p:nvSpPr>
          <p:cNvPr id="2142" name="Google Shape;2142;p37"/>
          <p:cNvSpPr txBox="1">
            <a:spLocks noGrp="1"/>
          </p:cNvSpPr>
          <p:nvPr>
            <p:ph type="subTitle" idx="4"/>
          </p:nvPr>
        </p:nvSpPr>
        <p:spPr>
          <a:xfrm>
            <a:off x="1664207" y="1792224"/>
            <a:ext cx="5608057"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t>merupakan</a:t>
            </a:r>
            <a:r>
              <a:rPr lang="en-US" dirty="0"/>
              <a:t> </a:t>
            </a:r>
            <a:r>
              <a:rPr lang="en-US" dirty="0" err="1"/>
              <a:t>keseluruhan</a:t>
            </a:r>
            <a:r>
              <a:rPr lang="en-US" dirty="0"/>
              <a:t> </a:t>
            </a:r>
            <a:r>
              <a:rPr lang="en-US" dirty="0" err="1"/>
              <a:t>kode</a:t>
            </a:r>
            <a:r>
              <a:rPr lang="en-US" dirty="0"/>
              <a:t> yang </a:t>
            </a:r>
            <a:r>
              <a:rPr lang="en-US" dirty="0" err="1"/>
              <a:t>terdiri</a:t>
            </a:r>
            <a:r>
              <a:rPr lang="en-US" dirty="0"/>
              <a:t> </a:t>
            </a:r>
            <a:r>
              <a:rPr lang="en-US" dirty="0" err="1"/>
              <a:t>dari</a:t>
            </a:r>
            <a:r>
              <a:rPr lang="en-US" dirty="0"/>
              <a:t> tag </a:t>
            </a:r>
            <a:r>
              <a:rPr lang="en-US" dirty="0" err="1"/>
              <a:t>pembuka</a:t>
            </a:r>
            <a:r>
              <a:rPr lang="en-US" dirty="0"/>
              <a:t> (&lt;&gt;) </a:t>
            </a:r>
            <a:r>
              <a:rPr lang="en-US" dirty="0" err="1"/>
              <a:t>hingga</a:t>
            </a:r>
            <a:r>
              <a:rPr lang="en-US" dirty="0"/>
              <a:t> tag </a:t>
            </a:r>
            <a:r>
              <a:rPr lang="en-US" dirty="0" err="1"/>
              <a:t>penutup</a:t>
            </a:r>
            <a:r>
              <a:rPr lang="en-US" dirty="0"/>
              <a:t> (&lt;/ &gt;). </a:t>
            </a:r>
            <a:r>
              <a:rPr lang="en-US" dirty="0" err="1"/>
              <a:t>Contohnya</a:t>
            </a:r>
            <a:r>
              <a:rPr lang="en-US" dirty="0"/>
              <a:t>: </a:t>
            </a:r>
            <a:r>
              <a:rPr lang="en-US" b="1" dirty="0"/>
              <a:t>&lt;‘h1&gt; </a:t>
            </a:r>
            <a:r>
              <a:rPr lang="en-US" b="1" dirty="0" err="1"/>
              <a:t>Contoh</a:t>
            </a:r>
            <a:r>
              <a:rPr lang="en-US" b="1" dirty="0"/>
              <a:t> </a:t>
            </a:r>
            <a:r>
              <a:rPr lang="en-US" b="1" dirty="0" err="1"/>
              <a:t>Elemen</a:t>
            </a:r>
            <a:r>
              <a:rPr lang="en-US" b="1" dirty="0"/>
              <a:t> &lt;/h1’&gt;. </a:t>
            </a:r>
            <a:r>
              <a:rPr lang="en-US" dirty="0" err="1"/>
              <a:t>Meski</a:t>
            </a:r>
            <a:r>
              <a:rPr lang="en-US" dirty="0"/>
              <a:t> </a:t>
            </a:r>
            <a:r>
              <a:rPr lang="en-US" dirty="0" err="1"/>
              <a:t>demikian</a:t>
            </a:r>
            <a:r>
              <a:rPr lang="en-US" dirty="0"/>
              <a:t>, </a:t>
            </a:r>
            <a:r>
              <a:rPr lang="en-US" dirty="0" err="1"/>
              <a:t>tidak</a:t>
            </a:r>
            <a:r>
              <a:rPr lang="en-US" dirty="0"/>
              <a:t> </a:t>
            </a:r>
            <a:r>
              <a:rPr lang="en-US" dirty="0" err="1"/>
              <a:t>semua</a:t>
            </a:r>
            <a:r>
              <a:rPr lang="en-US" dirty="0"/>
              <a:t> tag HTML </a:t>
            </a:r>
            <a:r>
              <a:rPr lang="en-US" dirty="0" err="1"/>
              <a:t>memiliki</a:t>
            </a:r>
            <a:r>
              <a:rPr lang="en-US" dirty="0"/>
              <a:t> </a:t>
            </a:r>
            <a:r>
              <a:rPr lang="en-US" dirty="0" err="1"/>
              <a:t>pasangan</a:t>
            </a:r>
            <a:r>
              <a:rPr lang="en-US" dirty="0"/>
              <a:t> </a:t>
            </a:r>
            <a:r>
              <a:rPr lang="en-US" dirty="0" err="1"/>
              <a:t>penutup</a:t>
            </a:r>
            <a:r>
              <a:rPr lang="en-US" dirty="0"/>
              <a:t>;</a:t>
            </a:r>
            <a:endParaRPr dirty="0"/>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dirty="0"/>
              <a:t>Attribute</a:t>
            </a:r>
            <a:endParaRPr dirty="0"/>
          </a:p>
        </p:txBody>
      </p:sp>
      <p:sp>
        <p:nvSpPr>
          <p:cNvPr id="2144" name="Google Shape;2144;p37"/>
          <p:cNvSpPr txBox="1">
            <a:spLocks noGrp="1"/>
          </p:cNvSpPr>
          <p:nvPr>
            <p:ph type="subTitle" idx="6"/>
          </p:nvPr>
        </p:nvSpPr>
        <p:spPr>
          <a:xfrm>
            <a:off x="1664207" y="2871216"/>
            <a:ext cx="5166633"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t>yaitu</a:t>
            </a:r>
            <a:r>
              <a:rPr lang="en-US" dirty="0"/>
              <a:t> </a:t>
            </a:r>
            <a:r>
              <a:rPr lang="en-US" dirty="0" err="1"/>
              <a:t>informasi</a:t>
            </a:r>
            <a:r>
              <a:rPr lang="en-US" dirty="0"/>
              <a:t> </a:t>
            </a:r>
            <a:r>
              <a:rPr lang="en-US" dirty="0" err="1"/>
              <a:t>atau</a:t>
            </a:r>
            <a:r>
              <a:rPr lang="en-US" dirty="0"/>
              <a:t> </a:t>
            </a:r>
            <a:r>
              <a:rPr lang="en-US" dirty="0" err="1"/>
              <a:t>perintah</a:t>
            </a:r>
            <a:r>
              <a:rPr lang="en-US" dirty="0"/>
              <a:t> </a:t>
            </a:r>
            <a:r>
              <a:rPr lang="en-US" dirty="0" err="1"/>
              <a:t>tambahan</a:t>
            </a:r>
            <a:r>
              <a:rPr lang="en-US" dirty="0"/>
              <a:t> yang </a:t>
            </a:r>
            <a:r>
              <a:rPr lang="en-US" dirty="0" err="1"/>
              <a:t>berada</a:t>
            </a:r>
            <a:r>
              <a:rPr lang="en-US" dirty="0"/>
              <a:t> di </a:t>
            </a:r>
            <a:r>
              <a:rPr lang="en-US" dirty="0" err="1"/>
              <a:t>dalam</a:t>
            </a:r>
            <a:r>
              <a:rPr lang="en-US" dirty="0"/>
              <a:t> </a:t>
            </a:r>
            <a:r>
              <a:rPr lang="en-US" dirty="0" err="1"/>
              <a:t>elemen</a:t>
            </a:r>
            <a:r>
              <a:rPr lang="en-US" dirty="0"/>
              <a:t>. </a:t>
            </a:r>
            <a:r>
              <a:rPr lang="en-US" dirty="0" err="1"/>
              <a:t>Misalnya</a:t>
            </a:r>
            <a:r>
              <a:rPr lang="en-US" dirty="0"/>
              <a:t>: </a:t>
            </a:r>
            <a:r>
              <a:rPr lang="en-US" b="1" dirty="0"/>
              <a:t>&lt;</a:t>
            </a:r>
            <a:r>
              <a:rPr lang="en-US" b="1" dirty="0" err="1"/>
              <a:t>img</a:t>
            </a:r>
            <a:r>
              <a:rPr lang="en-US" b="1" dirty="0"/>
              <a:t> </a:t>
            </a:r>
            <a:r>
              <a:rPr lang="en-US" b="1" dirty="0" err="1"/>
              <a:t>src</a:t>
            </a:r>
            <a:r>
              <a:rPr lang="en-US" b="1" dirty="0"/>
              <a:t>=”pantai.jpg” alt=”Pantai Baron.”&gt; </a:t>
            </a:r>
            <a:r>
              <a:rPr lang="en-US" dirty="0" err="1"/>
              <a:t>Elemen</a:t>
            </a:r>
            <a:r>
              <a:rPr lang="en-US" dirty="0"/>
              <a:t> </a:t>
            </a:r>
            <a:r>
              <a:rPr lang="en-US" dirty="0" err="1"/>
              <a:t>ini</a:t>
            </a:r>
            <a:r>
              <a:rPr lang="en-US" dirty="0"/>
              <a:t> </a:t>
            </a:r>
            <a:r>
              <a:rPr lang="en-US" dirty="0" err="1"/>
              <a:t>menggunakan</a:t>
            </a:r>
            <a:r>
              <a:rPr lang="en-US" dirty="0"/>
              <a:t> tag &lt;</a:t>
            </a:r>
            <a:r>
              <a:rPr lang="en-US" dirty="0" err="1"/>
              <a:t>img</a:t>
            </a:r>
            <a:r>
              <a:rPr lang="en-US" dirty="0"/>
              <a:t>&gt; </a:t>
            </a:r>
            <a:r>
              <a:rPr lang="en-US" dirty="0" err="1"/>
              <a:t>dengan</a:t>
            </a:r>
            <a:r>
              <a:rPr lang="en-US" dirty="0"/>
              <a:t> </a:t>
            </a:r>
            <a:r>
              <a:rPr lang="en-US" dirty="0" err="1"/>
              <a:t>atribut</a:t>
            </a:r>
            <a:r>
              <a:rPr lang="en-US" dirty="0"/>
              <a:t> </a:t>
            </a:r>
            <a:r>
              <a:rPr lang="en-US" dirty="0" err="1"/>
              <a:t>sumber</a:t>
            </a:r>
            <a:r>
              <a:rPr lang="en-US" dirty="0"/>
              <a:t> </a:t>
            </a:r>
            <a:r>
              <a:rPr lang="en-US" dirty="0" err="1"/>
              <a:t>gambar</a:t>
            </a:r>
            <a:r>
              <a:rPr lang="en-US" dirty="0"/>
              <a:t> (</a:t>
            </a:r>
            <a:r>
              <a:rPr lang="en-US" dirty="0" err="1"/>
              <a:t>src</a:t>
            </a:r>
            <a:r>
              <a:rPr lang="en-US" dirty="0"/>
              <a:t>) dan alt text (alt).</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r>
              <a:rPr lang="en-US" b="1" dirty="0" err="1"/>
              <a:t>Kerangka</a:t>
            </a:r>
            <a:r>
              <a:rPr lang="en-US" b="1" dirty="0"/>
              <a:t> Inti HTML</a:t>
            </a:r>
          </a:p>
        </p:txBody>
      </p:sp>
      <p:sp>
        <p:nvSpPr>
          <p:cNvPr id="1891" name="Google Shape;1891;p36"/>
          <p:cNvSpPr txBox="1">
            <a:spLocks noGrp="1"/>
          </p:cNvSpPr>
          <p:nvPr>
            <p:ph type="body" idx="1"/>
          </p:nvPr>
        </p:nvSpPr>
        <p:spPr>
          <a:xfrm>
            <a:off x="714650" y="1152150"/>
            <a:ext cx="7705500" cy="3527850"/>
          </a:xfrm>
          <a:prstGeom prst="rect">
            <a:avLst/>
          </a:prstGeom>
        </p:spPr>
        <p:txBody>
          <a:bodyPr spcFirstLastPara="1" wrap="square" lIns="91425" tIns="91425" rIns="91425" bIns="91425" anchor="ctr" anchorCtr="0">
            <a:noAutofit/>
          </a:bodyPr>
          <a:lstStyle/>
          <a:p>
            <a:pPr marL="152400" indent="0">
              <a:buNone/>
            </a:pPr>
            <a:r>
              <a:rPr lang="en-US" sz="2000" dirty="0" err="1"/>
              <a:t>Berikut</a:t>
            </a:r>
            <a:r>
              <a:rPr lang="en-US" sz="2000" dirty="0"/>
              <a:t> </a:t>
            </a:r>
            <a:r>
              <a:rPr lang="en-US" sz="2000" dirty="0" err="1"/>
              <a:t>bentuk</a:t>
            </a:r>
            <a:r>
              <a:rPr lang="en-US" sz="2000" dirty="0"/>
              <a:t> </a:t>
            </a:r>
            <a:r>
              <a:rPr lang="en-US" sz="2000" dirty="0" err="1"/>
              <a:t>dokumen</a:t>
            </a:r>
            <a:r>
              <a:rPr lang="en-US" sz="2000" dirty="0"/>
              <a:t> HTML paling </a:t>
            </a:r>
            <a:r>
              <a:rPr lang="en-US" sz="2000" dirty="0" err="1"/>
              <a:t>sederhana</a:t>
            </a:r>
            <a:r>
              <a:rPr lang="en-US" sz="2000" dirty="0"/>
              <a:t> dan </a:t>
            </a:r>
            <a:r>
              <a:rPr lang="en-US" sz="2000" dirty="0" err="1"/>
              <a:t>menjadi</a:t>
            </a:r>
            <a:r>
              <a:rPr lang="en-US" sz="2000" dirty="0"/>
              <a:t> </a:t>
            </a:r>
            <a:r>
              <a:rPr lang="en-US" sz="2000" dirty="0" err="1"/>
              <a:t>kerangka</a:t>
            </a:r>
            <a:r>
              <a:rPr lang="en-US" sz="2000" dirty="0"/>
              <a:t> inti yang </a:t>
            </a:r>
            <a:r>
              <a:rPr lang="en-US" sz="2000" dirty="0" err="1"/>
              <a:t>menyusun</a:t>
            </a:r>
            <a:r>
              <a:rPr lang="en-US" sz="2000" dirty="0"/>
              <a:t> </a:t>
            </a:r>
            <a:r>
              <a:rPr lang="en-US" sz="2000" dirty="0" err="1"/>
              <a:t>setiap</a:t>
            </a:r>
            <a:r>
              <a:rPr lang="en-US" sz="2000" dirty="0"/>
              <a:t> </a:t>
            </a:r>
            <a:r>
              <a:rPr lang="en-US" sz="2000" dirty="0" err="1"/>
              <a:t>dokumen</a:t>
            </a:r>
            <a:r>
              <a:rPr lang="en-US" sz="2000" dirty="0"/>
              <a:t> HTML di dunia </a:t>
            </a:r>
            <a:r>
              <a:rPr lang="en-US" sz="2000" dirty="0" err="1"/>
              <a:t>ini</a:t>
            </a:r>
            <a:r>
              <a:rPr lang="en-US" sz="2000" dirty="0"/>
              <a:t>.</a:t>
            </a:r>
          </a:p>
          <a:p>
            <a:pPr marL="152400" indent="0">
              <a:buNone/>
            </a:pPr>
            <a:endParaRPr lang="en-US" sz="2000" dirty="0"/>
          </a:p>
          <a:p>
            <a:pPr>
              <a:buFont typeface="Arial" panose="020B0604020202020204" pitchFamily="34" charset="0"/>
              <a:buChar char="•"/>
            </a:pPr>
            <a:r>
              <a:rPr lang="en-US" sz="2000" b="1" dirty="0"/>
              <a:t>&lt;!DOCTYPE html&gt;</a:t>
            </a:r>
            <a:r>
              <a:rPr lang="en-US" sz="2000" dirty="0"/>
              <a:t> </a:t>
            </a:r>
            <a:r>
              <a:rPr lang="en-US" sz="2000" dirty="0" err="1"/>
              <a:t>berfungsi</a:t>
            </a:r>
            <a:r>
              <a:rPr lang="en-US" sz="2000" dirty="0"/>
              <a:t> </a:t>
            </a:r>
            <a:r>
              <a:rPr lang="en-US" sz="2000" dirty="0" err="1"/>
              <a:t>untuk</a:t>
            </a:r>
            <a:r>
              <a:rPr lang="en-US" sz="2000" dirty="0"/>
              <a:t> </a:t>
            </a:r>
            <a:r>
              <a:rPr lang="en-US" sz="2000" dirty="0" err="1"/>
              <a:t>mendeklarasikan</a:t>
            </a:r>
            <a:r>
              <a:rPr lang="en-US" sz="2000" dirty="0"/>
              <a:t> </a:t>
            </a:r>
            <a:r>
              <a:rPr lang="en-US" sz="2000" dirty="0" err="1"/>
              <a:t>kepada</a:t>
            </a:r>
            <a:r>
              <a:rPr lang="en-US" sz="2000" dirty="0"/>
              <a:t> </a:t>
            </a:r>
            <a:r>
              <a:rPr lang="en-US" sz="2000" dirty="0" err="1"/>
              <a:t>komputer</a:t>
            </a:r>
            <a:r>
              <a:rPr lang="en-US" sz="2000" dirty="0"/>
              <a:t> </a:t>
            </a:r>
            <a:r>
              <a:rPr lang="en-US" sz="2000" dirty="0" err="1"/>
              <a:t>bahwa</a:t>
            </a:r>
            <a:r>
              <a:rPr lang="en-US" sz="2000" dirty="0"/>
              <a:t> Anda </a:t>
            </a:r>
            <a:r>
              <a:rPr lang="en-US" sz="2000" dirty="0" err="1"/>
              <a:t>akan</a:t>
            </a:r>
            <a:r>
              <a:rPr lang="en-US" sz="2000" dirty="0"/>
              <a:t> </a:t>
            </a:r>
            <a:r>
              <a:rPr lang="en-US" sz="2000" dirty="0" err="1"/>
              <a:t>menuliskan</a:t>
            </a:r>
            <a:r>
              <a:rPr lang="en-US" sz="2000" dirty="0"/>
              <a:t> </a:t>
            </a:r>
            <a:r>
              <a:rPr lang="en-US" sz="2000" dirty="0" err="1"/>
              <a:t>perintah</a:t>
            </a:r>
            <a:r>
              <a:rPr lang="en-US" sz="2000" dirty="0"/>
              <a:t> </a:t>
            </a:r>
            <a:r>
              <a:rPr lang="en-US" sz="2000" dirty="0" err="1"/>
              <a:t>dalam</a:t>
            </a:r>
            <a:r>
              <a:rPr lang="en-US" sz="2000" dirty="0"/>
              <a:t> </a:t>
            </a:r>
            <a:r>
              <a:rPr lang="en-US" sz="2000" dirty="0" err="1"/>
              <a:t>kode</a:t>
            </a:r>
            <a:r>
              <a:rPr lang="en-US" sz="2000" dirty="0"/>
              <a:t> HTML;</a:t>
            </a:r>
          </a:p>
          <a:p>
            <a:pPr>
              <a:buFont typeface="Arial" panose="020B0604020202020204" pitchFamily="34" charset="0"/>
              <a:buChar char="•"/>
            </a:pPr>
            <a:r>
              <a:rPr lang="en-US" sz="2000" b="1" dirty="0"/>
              <a:t>&lt;html&gt;&lt;/html&gt; </a:t>
            </a:r>
            <a:r>
              <a:rPr lang="en-US" sz="2000" dirty="0" err="1"/>
              <a:t>merupakan</a:t>
            </a:r>
            <a:r>
              <a:rPr lang="en-US" sz="2000" dirty="0"/>
              <a:t> tag yang </a:t>
            </a:r>
            <a:r>
              <a:rPr lang="en-US" sz="2000" dirty="0" err="1"/>
              <a:t>menandakan</a:t>
            </a:r>
            <a:r>
              <a:rPr lang="en-US" sz="2000" dirty="0"/>
              <a:t> </a:t>
            </a:r>
            <a:r>
              <a:rPr lang="en-US" sz="2000" dirty="0" err="1"/>
              <a:t>bahwa</a:t>
            </a:r>
            <a:r>
              <a:rPr lang="en-US" sz="2000" dirty="0"/>
              <a:t> Anda </a:t>
            </a:r>
            <a:r>
              <a:rPr lang="en-US" sz="2000" dirty="0" err="1"/>
              <a:t>memulai</a:t>
            </a:r>
            <a:r>
              <a:rPr lang="en-US" sz="2000" dirty="0"/>
              <a:t> dan </a:t>
            </a:r>
            <a:r>
              <a:rPr lang="en-US" sz="2000" dirty="0" err="1"/>
              <a:t>mengakhiri</a:t>
            </a:r>
            <a:r>
              <a:rPr lang="en-US" sz="2000" dirty="0"/>
              <a:t> </a:t>
            </a:r>
            <a:r>
              <a:rPr lang="en-US" sz="2000" dirty="0" err="1"/>
              <a:t>dokumen</a:t>
            </a:r>
            <a:r>
              <a:rPr lang="en-US" sz="2000" dirty="0"/>
              <a:t> </a:t>
            </a:r>
            <a:r>
              <a:rPr lang="en-US" sz="2000" dirty="0" err="1"/>
              <a:t>dalam</a:t>
            </a:r>
            <a:r>
              <a:rPr lang="en-US" sz="2000" dirty="0"/>
              <a:t> </a:t>
            </a:r>
            <a:r>
              <a:rPr lang="en-US" sz="2000" dirty="0" err="1"/>
              <a:t>kode</a:t>
            </a:r>
            <a:r>
              <a:rPr lang="en-US" sz="2000" dirty="0"/>
              <a:t> HTML;</a:t>
            </a:r>
          </a:p>
          <a:p>
            <a:pPr>
              <a:buFont typeface="Arial" panose="020B0604020202020204" pitchFamily="34" charset="0"/>
              <a:buChar char="•"/>
            </a:pPr>
            <a:r>
              <a:rPr lang="en-US" sz="2000" b="1" dirty="0"/>
              <a:t>&lt;head&gt;&lt;head&gt;</a:t>
            </a:r>
            <a:r>
              <a:rPr lang="en-US" sz="2000" dirty="0"/>
              <a:t> </a:t>
            </a:r>
            <a:r>
              <a:rPr lang="en-US" sz="2000" dirty="0" err="1"/>
              <a:t>diisi</a:t>
            </a:r>
            <a:r>
              <a:rPr lang="en-US" sz="2000" dirty="0"/>
              <a:t> </a:t>
            </a:r>
            <a:r>
              <a:rPr lang="en-US" sz="2000" dirty="0" err="1"/>
              <a:t>dengan</a:t>
            </a:r>
            <a:r>
              <a:rPr lang="en-US" sz="2000" dirty="0"/>
              <a:t> metadata </a:t>
            </a:r>
            <a:r>
              <a:rPr lang="en-US" sz="2000" dirty="0" err="1"/>
              <a:t>dari</a:t>
            </a:r>
            <a:r>
              <a:rPr lang="en-US" sz="2000" dirty="0"/>
              <a:t> </a:t>
            </a:r>
            <a:r>
              <a:rPr lang="en-US" sz="2000" dirty="0" err="1"/>
              <a:t>dokumen</a:t>
            </a:r>
            <a:r>
              <a:rPr lang="en-US" sz="2000" dirty="0"/>
              <a:t> HTML. </a:t>
            </a:r>
            <a:r>
              <a:rPr lang="en-US" sz="2000" dirty="0" err="1"/>
              <a:t>Seperti</a:t>
            </a:r>
            <a:r>
              <a:rPr lang="en-US" sz="2000" dirty="0"/>
              <a:t> </a:t>
            </a:r>
            <a:r>
              <a:rPr lang="en-US" sz="2000" dirty="0" err="1"/>
              <a:t>judul</a:t>
            </a:r>
            <a:r>
              <a:rPr lang="en-US" sz="2000" dirty="0"/>
              <a:t> tab, </a:t>
            </a:r>
            <a:r>
              <a:rPr lang="en-US" sz="2000" dirty="0" err="1"/>
              <a:t>deskripsi</a:t>
            </a:r>
            <a:r>
              <a:rPr lang="en-US" sz="2000" dirty="0"/>
              <a:t>, dan lain-lain;</a:t>
            </a:r>
          </a:p>
          <a:p>
            <a:pPr>
              <a:buFont typeface="Arial" panose="020B0604020202020204" pitchFamily="34" charset="0"/>
              <a:buChar char="•"/>
            </a:pPr>
            <a:r>
              <a:rPr lang="en-US" sz="2000" b="1" dirty="0"/>
              <a:t>&lt;body&gt;&lt;/body&gt; </a:t>
            </a:r>
            <a:r>
              <a:rPr lang="en-US" sz="2000" dirty="0" err="1"/>
              <a:t>diisi</a:t>
            </a:r>
            <a:r>
              <a:rPr lang="en-US" sz="2000" dirty="0"/>
              <a:t> </a:t>
            </a:r>
            <a:r>
              <a:rPr lang="en-US" sz="2000" dirty="0" err="1"/>
              <a:t>dengan</a:t>
            </a:r>
            <a:r>
              <a:rPr lang="en-US" sz="2000" dirty="0"/>
              <a:t> </a:t>
            </a:r>
            <a:r>
              <a:rPr lang="en-US" sz="2000" dirty="0" err="1"/>
              <a:t>konten</a:t>
            </a:r>
            <a:r>
              <a:rPr lang="en-US" sz="2000" dirty="0"/>
              <a:t> </a:t>
            </a:r>
            <a:r>
              <a:rPr lang="en-US" sz="2000" dirty="0" err="1"/>
              <a:t>halaman</a:t>
            </a:r>
            <a:r>
              <a:rPr lang="en-US" sz="2000" dirty="0"/>
              <a:t> website.</a:t>
            </a:r>
          </a:p>
        </p:txBody>
      </p:sp>
    </p:spTree>
    <p:extLst>
      <p:ext uri="{BB962C8B-B14F-4D97-AF65-F5344CB8AC3E}">
        <p14:creationId xmlns:p14="http://schemas.microsoft.com/office/powerpoint/2010/main" val="76961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39"/>
          <p:cNvSpPr txBox="1"/>
          <p:nvPr/>
        </p:nvSpPr>
        <p:spPr>
          <a:xfrm>
            <a:off x="4039175" y="1473608"/>
            <a:ext cx="1065600" cy="32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
        <p:nvSpPr>
          <p:cNvPr id="2178" name="Google Shape;2178;p39"/>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a:t>
            </a:r>
            <a:endParaRP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Neptune</a:t>
            </a:r>
            <a:endParaRPr/>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p>
        </p:txBody>
      </p:sp>
      <p:sp>
        <p:nvSpPr>
          <p:cNvPr id="2199" name="Google Shape;2199;p40"/>
          <p:cNvSpPr txBox="1">
            <a:spLocks noGrp="1"/>
          </p:cNvSpPr>
          <p:nvPr>
            <p:ph type="subTitle" idx="4"/>
          </p:nvPr>
        </p:nvSpPr>
        <p:spPr>
          <a:xfrm>
            <a:off x="3694176"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2225" name="Google Shape;2225;p41"/>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Mercury</a:t>
            </a:r>
            <a:endParaRPr/>
          </a:p>
        </p:txBody>
      </p:sp>
      <p:sp>
        <p:nvSpPr>
          <p:cNvPr id="2226" name="Google Shape;2226;p41"/>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Venus</a:t>
            </a:r>
            <a:endParaRPr/>
          </a:p>
        </p:txBody>
      </p:sp>
      <p:sp>
        <p:nvSpPr>
          <p:cNvPr id="2228" name="Google Shape;2228;p41"/>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2825496" y="320040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Jupiter</a:t>
            </a:r>
            <a:endParaRPr/>
          </a:p>
        </p:txBody>
      </p:sp>
      <p:sp>
        <p:nvSpPr>
          <p:cNvPr id="2230" name="Google Shape;2230;p41"/>
          <p:cNvSpPr txBox="1">
            <a:spLocks noGrp="1"/>
          </p:cNvSpPr>
          <p:nvPr>
            <p:ph type="subTitle" idx="6"/>
          </p:nvPr>
        </p:nvSpPr>
        <p:spPr>
          <a:xfrm>
            <a:off x="2825496" y="3593592"/>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6464808" y="3200400"/>
            <a:ext cx="19935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Neptune</a:t>
            </a:r>
            <a:endParaRPr/>
          </a:p>
        </p:txBody>
      </p:sp>
      <p:sp>
        <p:nvSpPr>
          <p:cNvPr id="2232" name="Google Shape;2232;p41"/>
          <p:cNvSpPr txBox="1">
            <a:spLocks noGrp="1"/>
          </p:cNvSpPr>
          <p:nvPr>
            <p:ph type="subTitle" idx="8"/>
          </p:nvPr>
        </p:nvSpPr>
        <p:spPr>
          <a:xfrm>
            <a:off x="6464808" y="3593592"/>
            <a:ext cx="19935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{89389013-BF99-4C86-893E-46C29B39EF29}</a:tableStyleId>
              </a:tblPr>
              <a:tblGrid>
                <a:gridCol w="1091250">
                  <a:extLst>
                    <a:ext uri="{9D8B030D-6E8A-4147-A177-3AD203B41FA5}">
                      <a16:colId xmlns:a16="http://schemas.microsoft.com/office/drawing/2014/main" val="20000"/>
                    </a:ext>
                  </a:extLst>
                </a:gridCol>
                <a:gridCol w="1091250">
                  <a:extLst>
                    <a:ext uri="{9D8B030D-6E8A-4147-A177-3AD203B41FA5}">
                      <a16:colId xmlns:a16="http://schemas.microsoft.com/office/drawing/2014/main" val="20001"/>
                    </a:ext>
                  </a:extLst>
                </a:gridCol>
                <a:gridCol w="1091250">
                  <a:extLst>
                    <a:ext uri="{9D8B030D-6E8A-4147-A177-3AD203B41FA5}">
                      <a16:colId xmlns:a16="http://schemas.microsoft.com/office/drawing/2014/main" val="20002"/>
                    </a:ext>
                  </a:extLst>
                </a:gridCol>
                <a:gridCol w="1091250">
                  <a:extLst>
                    <a:ext uri="{9D8B030D-6E8A-4147-A177-3AD203B41FA5}">
                      <a16:colId xmlns:a16="http://schemas.microsoft.com/office/drawing/2014/main" val="20003"/>
                    </a:ext>
                  </a:extLst>
                </a:gridCol>
                <a:gridCol w="1091250">
                  <a:extLst>
                    <a:ext uri="{9D8B030D-6E8A-4147-A177-3AD203B41FA5}">
                      <a16:colId xmlns:a16="http://schemas.microsoft.com/office/drawing/2014/main" val="20004"/>
                    </a:ext>
                  </a:extLst>
                </a:gridCol>
              </a:tblGrid>
              <a:tr h="524900">
                <a:tc>
                  <a:txBody>
                    <a:bodyPr/>
                    <a:lstStyle/>
                    <a:p>
                      <a:pPr marL="0" lvl="0" indent="0" algn="ctr"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8" name="Google Shape;2248;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1" name="Google Shape;2251;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4" name="Google Shape;225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7" name="Google Shape;225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3" name="Google Shape;2263;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6" name="Google Shape;2266;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8" name="Google Shape;2278;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1" name="Google Shape;2281;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4" name="Google Shape;228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7" name="Google Shape;228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3" name="Google Shape;2293;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6" name="Google Shape;2296;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9" name="Google Shape;2299;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2" name="Google Shape;2302;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1530</Words>
  <Application>Microsoft Office PowerPoint</Application>
  <PresentationFormat>On-screen Show (16:9)</PresentationFormat>
  <Paragraphs>296</Paragraphs>
  <Slides>49</Slides>
  <Notes>49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49</vt:i4>
      </vt:variant>
    </vt:vector>
  </HeadingPairs>
  <TitlesOfParts>
    <vt:vector size="63" baseType="lpstr">
      <vt:lpstr>Proxima Nova</vt:lpstr>
      <vt:lpstr>Calibri</vt:lpstr>
      <vt:lpstr>Barlow Semi Condensed</vt:lpstr>
      <vt:lpstr>Amatic SC</vt:lpstr>
      <vt:lpstr>Arial</vt:lpstr>
      <vt:lpstr>Barlow Semi Condensed Light</vt:lpstr>
      <vt:lpstr>Fjalla One</vt:lpstr>
      <vt:lpstr>Barlow Semi Condensed Medium</vt:lpstr>
      <vt:lpstr>Proxima Nova Semibold</vt:lpstr>
      <vt:lpstr>Roboto Medium</vt:lpstr>
      <vt:lpstr>Abel</vt:lpstr>
      <vt:lpstr>Roboto Condensed Light</vt:lpstr>
      <vt:lpstr>Technology Consulting by Slidesgo</vt:lpstr>
      <vt:lpstr>Slidesgo Final Pages</vt:lpstr>
      <vt:lpstr>MATERI KELAS XI</vt:lpstr>
      <vt:lpstr>Jaringan Komputer</vt:lpstr>
      <vt:lpstr>HTML</vt:lpstr>
      <vt:lpstr>Istilah dalam HTML</vt:lpstr>
      <vt:lpstr>Kerangka Inti HTML</vt:lpstr>
      <vt:lpstr>Our Company</vt:lpstr>
      <vt:lpstr>Understanding the Problem</vt:lpstr>
      <vt:lpstr>Our Solutions</vt:lpstr>
      <vt:lpstr>Main Competitors</vt:lpstr>
      <vt:lpstr>Market Research</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MATERI KELAS XI</dc:title>
  <cp:lastModifiedBy>SMA KANAAN</cp:lastModifiedBy>
  <cp:revision>3</cp:revision>
  <dcterms:modified xsi:type="dcterms:W3CDTF">2022-08-11T00:12:20Z</dcterms:modified>
</cp:coreProperties>
</file>